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4"/>
  </p:notesMasterIdLst>
  <p:sldIdLst>
    <p:sldId id="256" r:id="rId2"/>
    <p:sldId id="258" r:id="rId3"/>
    <p:sldId id="286" r:id="rId4"/>
    <p:sldId id="259" r:id="rId5"/>
    <p:sldId id="260" r:id="rId6"/>
    <p:sldId id="261" r:id="rId7"/>
    <p:sldId id="262" r:id="rId8"/>
    <p:sldId id="263" r:id="rId9"/>
    <p:sldId id="277" r:id="rId10"/>
    <p:sldId id="282" r:id="rId11"/>
    <p:sldId id="284" r:id="rId12"/>
    <p:sldId id="264" r:id="rId13"/>
    <p:sldId id="276" r:id="rId14"/>
    <p:sldId id="272" r:id="rId15"/>
    <p:sldId id="287" r:id="rId16"/>
    <p:sldId id="265" r:id="rId17"/>
    <p:sldId id="267" r:id="rId18"/>
    <p:sldId id="291" r:id="rId19"/>
    <p:sldId id="289" r:id="rId20"/>
    <p:sldId id="288" r:id="rId21"/>
    <p:sldId id="283" r:id="rId22"/>
    <p:sldId id="294" r:id="rId23"/>
    <p:sldId id="301" r:id="rId24"/>
    <p:sldId id="266" r:id="rId25"/>
    <p:sldId id="302" r:id="rId26"/>
    <p:sldId id="292" r:id="rId27"/>
    <p:sldId id="280" r:id="rId28"/>
    <p:sldId id="293" r:id="rId29"/>
    <p:sldId id="303" r:id="rId30"/>
    <p:sldId id="304" r:id="rId31"/>
    <p:sldId id="273" r:id="rId32"/>
    <p:sldId id="285" r:id="rId33"/>
    <p:sldId id="269" r:id="rId34"/>
    <p:sldId id="268" r:id="rId35"/>
    <p:sldId id="270" r:id="rId36"/>
    <p:sldId id="271" r:id="rId37"/>
    <p:sldId id="274" r:id="rId38"/>
    <p:sldId id="275" r:id="rId39"/>
    <p:sldId id="279" r:id="rId40"/>
    <p:sldId id="278" r:id="rId41"/>
    <p:sldId id="281" r:id="rId42"/>
    <p:sldId id="305" r:id="rId43"/>
    <p:sldId id="306" r:id="rId44"/>
    <p:sldId id="299" r:id="rId45"/>
    <p:sldId id="300" r:id="rId46"/>
    <p:sldId id="312" r:id="rId47"/>
    <p:sldId id="313" r:id="rId48"/>
    <p:sldId id="315" r:id="rId49"/>
    <p:sldId id="311" r:id="rId50"/>
    <p:sldId id="310" r:id="rId51"/>
    <p:sldId id="290" r:id="rId52"/>
    <p:sldId id="298" r:id="rId53"/>
    <p:sldId id="314" r:id="rId54"/>
    <p:sldId id="307" r:id="rId55"/>
    <p:sldId id="297" r:id="rId56"/>
    <p:sldId id="308" r:id="rId57"/>
    <p:sldId id="296" r:id="rId58"/>
    <p:sldId id="318" r:id="rId59"/>
    <p:sldId id="320" r:id="rId60"/>
    <p:sldId id="319" r:id="rId61"/>
    <p:sldId id="317" r:id="rId62"/>
    <p:sldId id="324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4" r:id="rId71"/>
    <p:sldId id="333" r:id="rId72"/>
    <p:sldId id="325" r:id="rId7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D18C8-E43D-443D-8C3B-9460473DA3D9}" type="datetimeFigureOut">
              <a:rPr lang="pl-PL" smtClean="0"/>
              <a:pPr/>
              <a:t>27.07.2023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BE46D-BB41-4E84-91EB-2A62CDDB168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628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BE46D-BB41-4E84-91EB-2A62CDDB1689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0228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BE46D-BB41-4E84-91EB-2A62CDDB1689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410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BE46D-BB41-4E84-91EB-2A62CDDB1689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9023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3740-57CC-422A-853A-034267D61179}" type="datetimeFigureOut">
              <a:rPr lang="pl-PL" smtClean="0"/>
              <a:pPr/>
              <a:t>27.07.2023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1BEF-F48A-4B88-941A-7212BD76D67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p:transition spd="slow" advTm="8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3740-57CC-422A-853A-034267D61179}" type="datetimeFigureOut">
              <a:rPr lang="pl-PL" smtClean="0"/>
              <a:pPr/>
              <a:t>27.07.2023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1BEF-F48A-4B88-941A-7212BD76D6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8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3740-57CC-422A-853A-034267D61179}" type="datetimeFigureOut">
              <a:rPr lang="pl-PL" smtClean="0"/>
              <a:pPr/>
              <a:t>27.07.2023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1BEF-F48A-4B88-941A-7212BD76D6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8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3740-57CC-422A-853A-034267D61179}" type="datetimeFigureOut">
              <a:rPr lang="pl-PL" smtClean="0"/>
              <a:pPr/>
              <a:t>27.07.2023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1BEF-F48A-4B88-941A-7212BD76D6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8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3740-57CC-422A-853A-034267D61179}" type="datetimeFigureOut">
              <a:rPr lang="pl-PL" smtClean="0"/>
              <a:pPr/>
              <a:t>27.07.2023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8E61BEF-F48A-4B88-941A-7212BD76D6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8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3740-57CC-422A-853A-034267D61179}" type="datetimeFigureOut">
              <a:rPr lang="pl-PL" smtClean="0"/>
              <a:pPr/>
              <a:t>27.07.2023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1BEF-F48A-4B88-941A-7212BD76D6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8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3740-57CC-422A-853A-034267D61179}" type="datetimeFigureOut">
              <a:rPr lang="pl-PL" smtClean="0"/>
              <a:pPr/>
              <a:t>27.07.2023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1BEF-F48A-4B88-941A-7212BD76D6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8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3740-57CC-422A-853A-034267D61179}" type="datetimeFigureOut">
              <a:rPr lang="pl-PL" smtClean="0"/>
              <a:pPr/>
              <a:t>27.07.2023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1BEF-F48A-4B88-941A-7212BD76D6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8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3740-57CC-422A-853A-034267D61179}" type="datetimeFigureOut">
              <a:rPr lang="pl-PL" smtClean="0"/>
              <a:pPr/>
              <a:t>27.07.2023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1BEF-F48A-4B88-941A-7212BD76D6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8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3740-57CC-422A-853A-034267D61179}" type="datetimeFigureOut">
              <a:rPr lang="pl-PL" smtClean="0"/>
              <a:pPr/>
              <a:t>27.07.2023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1BEF-F48A-4B88-941A-7212BD76D6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8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3740-57CC-422A-853A-034267D61179}" type="datetimeFigureOut">
              <a:rPr lang="pl-PL" smtClean="0"/>
              <a:pPr/>
              <a:t>27.07.2023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1BEF-F48A-4B88-941A-7212BD76D6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8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rgbClr val="DCEBF5">
                <a:lumMod val="92000"/>
                <a:lumOff val="8000"/>
              </a:srgbClr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D1F3740-57CC-422A-853A-034267D61179}" type="datetimeFigureOut">
              <a:rPr lang="pl-PL" smtClean="0"/>
              <a:pPr/>
              <a:t>27.07.2023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8E61BEF-F48A-4B88-941A-7212BD76D67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8000">
    <p:randomBar dir="vert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2.png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2.png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2.png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5" Type="http://schemas.openxmlformats.org/officeDocument/2006/relationships/image" Target="../media/image2.png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5" Type="http://schemas.openxmlformats.org/officeDocument/2006/relationships/image" Target="../media/image2.png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5" Type="http://schemas.openxmlformats.org/officeDocument/2006/relationships/image" Target="../media/image2.png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5" Type="http://schemas.openxmlformats.org/officeDocument/2006/relationships/image" Target="../media/image2.png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5" Type="http://schemas.openxmlformats.org/officeDocument/2006/relationships/image" Target="../media/image2.png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5" Type="http://schemas.openxmlformats.org/officeDocument/2006/relationships/image" Target="../media/image2.png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5" Type="http://schemas.openxmlformats.org/officeDocument/2006/relationships/image" Target="../media/image2.pn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5" Type="http://schemas.openxmlformats.org/officeDocument/2006/relationships/image" Target="../media/image2.png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5" Type="http://schemas.openxmlformats.org/officeDocument/2006/relationships/image" Target="../media/image2.png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5" Type="http://schemas.openxmlformats.org/officeDocument/2006/relationships/image" Target="../media/image2.png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6" Type="http://schemas.microsoft.com/office/2007/relationships/hdphoto" Target="../media/hdphoto1.wdp"/><Relationship Id="rId5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err="1">
                <a:solidFill>
                  <a:schemeClr val="bg1"/>
                </a:solidFill>
              </a:rPr>
              <a:t>SZKoła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PODSTaWOWA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W HOCZWI</a:t>
            </a: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31640" y="3284984"/>
            <a:ext cx="6400800" cy="1752600"/>
          </a:xfrm>
        </p:spPr>
        <p:txBody>
          <a:bodyPr/>
          <a:lstStyle/>
          <a:p>
            <a:endParaRPr lang="pl-PL" dirty="0"/>
          </a:p>
          <a:p>
            <a:r>
              <a:rPr lang="pl-PL" dirty="0">
                <a:solidFill>
                  <a:schemeClr val="bg1"/>
                </a:solidFill>
              </a:rPr>
              <a:t>zdjęcia absolwentów i wydarzeń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z historii szkoły</a:t>
            </a:r>
          </a:p>
        </p:txBody>
      </p:sp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71651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078" y="1600200"/>
            <a:ext cx="3999844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99317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31974"/>
            <a:ext cx="6762621" cy="433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62887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976099" cy="529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32587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93185"/>
            <a:ext cx="7848872" cy="5075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49418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1741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50" y="1600200"/>
            <a:ext cx="7378666" cy="477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13665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15" y="1600200"/>
            <a:ext cx="653277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48437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0316"/>
            <a:ext cx="8368210" cy="518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91749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77008"/>
            <a:ext cx="6839090" cy="480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35242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7346722" cy="458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6062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42" y="1754462"/>
            <a:ext cx="6885715" cy="4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75450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chemeClr val="tx1">
                    <a:lumMod val="85000"/>
                  </a:schemeClr>
                </a:solidFill>
              </a:rPr>
              <a:t>Dawne wejście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tx1">
                    <a:lumMod val="85000"/>
                  </a:schemeClr>
                </a:solidFill>
              </a:rPr>
              <a:t>do </a:t>
            </a:r>
            <a:r>
              <a:rPr lang="pl-PL" dirty="0">
                <a:solidFill>
                  <a:schemeClr val="tx1">
                    <a:lumMod val="65000"/>
                  </a:schemeClr>
                </a:solidFill>
              </a:rPr>
              <a:t>szkoły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8800"/>
            <a:ext cx="4137975" cy="506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62162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15" y="1600200"/>
            <a:ext cx="645417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45177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00881"/>
            <a:ext cx="6984776" cy="505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95831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043" y="1600200"/>
            <a:ext cx="3551914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03294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57" y="1600200"/>
            <a:ext cx="3687685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34634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sz="3700" dirty="0">
                <a:solidFill>
                  <a:prstClr val="white">
                    <a:lumMod val="50000"/>
                  </a:prstClr>
                </a:solidFill>
              </a:rPr>
            </a:br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br>
              <a:rPr lang="pl-PL" sz="3700" dirty="0">
                <a:solidFill>
                  <a:prstClr val="white">
                    <a:lumMod val="50000"/>
                  </a:prstClr>
                </a:solidFill>
              </a:rPr>
            </a:br>
            <a:endParaRPr lang="pl-PL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38258"/>
            <a:ext cx="8037122" cy="501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81806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22602"/>
            <a:ext cx="7200800" cy="506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48109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3943350" cy="525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25202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50" y="1556792"/>
            <a:ext cx="794968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94604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gradFill>
                  <a:gsLst>
                    <a:gs pos="0">
                      <a:schemeClr val="bg1">
                        <a:lumMod val="65000"/>
                        <a:lumOff val="3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</a:rPr>
              <a:t>Uroczystości szkolne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693430"/>
            <a:ext cx="3516739" cy="42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63" y="1700808"/>
            <a:ext cx="383286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1215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Uroczystości szkolne</a:t>
            </a:r>
            <a:endParaRPr lang="pl-PL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80" y="1772816"/>
            <a:ext cx="6653032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8975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15940"/>
            <a:ext cx="6552693" cy="472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82203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Uroczystości szkolne</a:t>
            </a:r>
            <a:endParaRPr lang="pl-PL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629525" cy="471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35091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86809"/>
            <a:ext cx="7779023" cy="465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64994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74450"/>
            <a:ext cx="6382416" cy="449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07941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11704"/>
            <a:ext cx="7789708" cy="508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80943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75179"/>
            <a:ext cx="7663005" cy="497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85751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6998"/>
            <a:ext cx="8064896" cy="507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41041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93185"/>
            <a:ext cx="7992888" cy="516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53857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5310"/>
            <a:ext cx="7788768" cy="518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72089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63620"/>
            <a:ext cx="7128791" cy="493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93612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13437"/>
            <a:ext cx="7056783" cy="488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71503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tx1">
                    <a:lumMod val="50000"/>
                  </a:schemeClr>
                </a:solidFill>
              </a:rPr>
              <a:t>Zdjęcia grupowe absolwentów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55296"/>
            <a:ext cx="7888444" cy="507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27024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24394"/>
            <a:ext cx="7992888" cy="510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27776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09148"/>
            <a:ext cx="6886436" cy="477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05808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225" y="1772816"/>
            <a:ext cx="6332119" cy="42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60520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0178" name="Picture 2" descr="G:\SKANY DO 50 LECIA\uroczystości\Obraz 0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1" t="20000" r="15797" b="48889"/>
          <a:stretch/>
        </p:blipFill>
        <p:spPr bwMode="auto">
          <a:xfrm>
            <a:off x="1259632" y="1700806"/>
            <a:ext cx="6660000" cy="472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49072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64683"/>
            <a:ext cx="6840759" cy="503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72976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34776"/>
            <a:ext cx="5544616" cy="435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87924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6322" name="Picture 2" descr="G:\SKANY DO 50 LECIA\pierwsza pomoc\Obraz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7" t="26464" r="17187" b="43030"/>
          <a:stretch/>
        </p:blipFill>
        <p:spPr bwMode="auto">
          <a:xfrm>
            <a:off x="1259632" y="1628800"/>
            <a:ext cx="6660000" cy="478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67121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7346" name="Picture 2" descr="G:\SKANY DO 50 LECIA\pierwsza pomoc\Obraz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7" t="17778" r="24139" b="39394"/>
          <a:stretch/>
        </p:blipFill>
        <p:spPr bwMode="auto">
          <a:xfrm>
            <a:off x="2915816" y="1479792"/>
            <a:ext cx="3456384" cy="49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53547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9394" name="Picture 2" descr="G:\SKANY DO 50 LECIA\moje Bieszczady\Obraz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0" t="24040" r="30812" b="46465"/>
          <a:stretch/>
        </p:blipFill>
        <p:spPr bwMode="auto">
          <a:xfrm>
            <a:off x="1403648" y="1412776"/>
            <a:ext cx="6336704" cy="510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29778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5298" name="Picture 2" descr="G:\SKANY DO 50 LECIA\konkursy\Obraz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0" t="24040" r="21636" b="47475"/>
          <a:stretch/>
        </p:blipFill>
        <p:spPr bwMode="auto">
          <a:xfrm>
            <a:off x="1259632" y="1648638"/>
            <a:ext cx="6660000" cy="455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5251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974" y="1600200"/>
            <a:ext cx="3142052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52405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4274" name="Picture 2" descr="G:\SKANY DO 50 LECIA\Stanisław Łuczejko\Obraz 0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 r="9262" b="56768"/>
          <a:stretch/>
        </p:blipFill>
        <p:spPr bwMode="auto">
          <a:xfrm>
            <a:off x="1259632" y="1700808"/>
            <a:ext cx="6660000" cy="486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39689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46835"/>
            <a:ext cx="7272807" cy="457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26958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322" y="1700808"/>
            <a:ext cx="6501030" cy="439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50807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8370" name="Picture 2" descr="G:\SKANY DO 50 LECIA\moje Bieszczady\199920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3" t="21616" r="14963" b="49091"/>
          <a:stretch/>
        </p:blipFill>
        <p:spPr bwMode="auto">
          <a:xfrm>
            <a:off x="1331640" y="1700808"/>
            <a:ext cx="6660000" cy="447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51976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/>
          </a:p>
        </p:txBody>
      </p:sp>
      <p:pic>
        <p:nvPicPr>
          <p:cNvPr id="51202" name="Picture 2" descr="G:\SKANY DO 50 LECIA\uroczystości\Obraz 0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26061" r="12738" b="40606"/>
          <a:stretch/>
        </p:blipFill>
        <p:spPr bwMode="auto">
          <a:xfrm>
            <a:off x="1259632" y="1787192"/>
            <a:ext cx="6660000" cy="436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78644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2226" name="Picture 2" descr="G:\SKANY DO 50 LECIA\uroczystości\Obraz 0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0" t="25849" r="10793" b="39973"/>
          <a:stretch/>
        </p:blipFill>
        <p:spPr bwMode="auto">
          <a:xfrm>
            <a:off x="1259632" y="1628800"/>
            <a:ext cx="6660000" cy="448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56996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3250" name="Picture 2" descr="G:\SKANY DO 50 LECIA\uroczystości\Obraz 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9" t="21414" r="18299" b="48687"/>
          <a:stretch/>
        </p:blipFill>
        <p:spPr bwMode="auto">
          <a:xfrm>
            <a:off x="1259632" y="1556792"/>
            <a:ext cx="6660000" cy="464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źwię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76971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65485"/>
            <a:ext cx="7200800" cy="507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80968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>
                    <a:lumMod val="50000"/>
                    <a:lumOff val="50000"/>
                  </a:schemeClr>
                </a:solidFill>
              </a:rPr>
              <a:t>Rok 2013 – klasa </a:t>
            </a:r>
            <a:r>
              <a:rPr lang="pl-PL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IVa</a:t>
            </a:r>
            <a:endParaRPr lang="pl-PL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71364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60314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4949"/>
            <a:ext cx="7498290" cy="475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68066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prstClr val="black">
                    <a:lumMod val="50000"/>
                    <a:lumOff val="50000"/>
                  </a:prstClr>
                </a:solidFill>
              </a:rPr>
              <a:t>Rok 2013 – klasa III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61000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prstClr val="black">
                    <a:lumMod val="50000"/>
                    <a:lumOff val="50000"/>
                  </a:prstClr>
                </a:solidFill>
              </a:rPr>
              <a:t>Rok 2013 – klasa III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6271953" cy="4705004"/>
          </a:xfrm>
        </p:spPr>
      </p:pic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33654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prstClr val="black">
                    <a:lumMod val="50000"/>
                    <a:lumOff val="50000"/>
                  </a:prstClr>
                </a:solidFill>
              </a:rPr>
              <a:t>Rok 2013 – klasa </a:t>
            </a:r>
            <a:r>
              <a:rPr lang="pl-PL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IVb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39079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dirty="0">
                <a:solidFill>
                  <a:srgbClr val="FF0000"/>
                </a:solidFill>
              </a:rPr>
              <a:t>ROK 2013 </a:t>
            </a:r>
            <a:r>
              <a:rPr lang="pl-PL" dirty="0">
                <a:solidFill>
                  <a:srgbClr val="FF0000"/>
                </a:solidFill>
              </a:rPr>
              <a:t>–</a:t>
            </a:r>
            <a:r>
              <a:rPr lang="pl-PL" sz="3200" dirty="0">
                <a:solidFill>
                  <a:srgbClr val="FF0000"/>
                </a:solidFill>
              </a:rPr>
              <a:t> Oliwia </a:t>
            </a:r>
            <a:r>
              <a:rPr lang="pl-PL" sz="3200" dirty="0" err="1">
                <a:solidFill>
                  <a:srgbClr val="FF0000"/>
                </a:solidFill>
              </a:rPr>
              <a:t>Hubisz</a:t>
            </a:r>
            <a:r>
              <a:rPr lang="pl-PL" sz="3200" dirty="0">
                <a:solidFill>
                  <a:srgbClr val="FF0000"/>
                </a:solidFill>
              </a:rPr>
              <a:t> i Weronika Żaczek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r="9903" b="57482"/>
          <a:stretch/>
        </p:blipFill>
        <p:spPr>
          <a:xfrm>
            <a:off x="1763688" y="1628800"/>
            <a:ext cx="5680909" cy="4104456"/>
          </a:xfrm>
        </p:spPr>
      </p:pic>
    </p:spTree>
    <p:extLst>
      <p:ext uri="{BB962C8B-B14F-4D97-AF65-F5344CB8AC3E}">
        <p14:creationId xmlns:p14="http://schemas.microsoft.com/office/powerpoint/2010/main" val="297405147"/>
      </p:ext>
    </p:extLst>
  </p:cSld>
  <p:clrMapOvr>
    <a:masterClrMapping/>
  </p:clrMapOvr>
  <p:transition spd="slow" advTm="8000">
    <p:randomBar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>
                <a:solidFill>
                  <a:srgbClr val="FF0000"/>
                </a:solidFill>
              </a:rPr>
              <a:t>ROK 2013- Kacper, Łukasz, </a:t>
            </a:r>
            <a:r>
              <a:rPr lang="pl-PL" sz="3600" dirty="0" err="1">
                <a:solidFill>
                  <a:srgbClr val="FF0000"/>
                </a:solidFill>
              </a:rPr>
              <a:t>Lucjan,Filip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20839" b="40121"/>
          <a:stretch/>
        </p:blipFill>
        <p:spPr>
          <a:xfrm>
            <a:off x="2699792" y="1340768"/>
            <a:ext cx="4104456" cy="5760392"/>
          </a:xfrm>
        </p:spPr>
      </p:pic>
    </p:spTree>
    <p:extLst>
      <p:ext uri="{BB962C8B-B14F-4D97-AF65-F5344CB8AC3E}">
        <p14:creationId xmlns:p14="http://schemas.microsoft.com/office/powerpoint/2010/main" val="427743506"/>
      </p:ext>
    </p:extLst>
  </p:cSld>
  <p:clrMapOvr>
    <a:masterClrMapping/>
  </p:clrMapOvr>
  <p:transition spd="slow" advTm="8000">
    <p:randomBar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>
                <a:solidFill>
                  <a:srgbClr val="FF0000"/>
                </a:solidFill>
              </a:rPr>
              <a:t>ROK 2013- Klaudia, Oliwia, Weronika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9" t="1619" r="20028" b="40710"/>
          <a:stretch/>
        </p:blipFill>
        <p:spPr>
          <a:xfrm>
            <a:off x="2915816" y="1556792"/>
            <a:ext cx="3562490" cy="4848944"/>
          </a:xfrm>
        </p:spPr>
      </p:pic>
    </p:spTree>
    <p:extLst>
      <p:ext uri="{BB962C8B-B14F-4D97-AF65-F5344CB8AC3E}">
        <p14:creationId xmlns:p14="http://schemas.microsoft.com/office/powerpoint/2010/main" val="3464552398"/>
      </p:ext>
    </p:extLst>
  </p:cSld>
  <p:clrMapOvr>
    <a:masterClrMapping/>
  </p:clrMapOvr>
  <p:transition spd="slow" advTm="8000">
    <p:randomBar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>
                <a:solidFill>
                  <a:srgbClr val="FF0000"/>
                </a:solidFill>
              </a:rPr>
              <a:t>ROK 2013- Gabrysia, Wiktoria, Patrycja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1913" r="20839" b="40710"/>
          <a:stretch/>
        </p:blipFill>
        <p:spPr>
          <a:xfrm>
            <a:off x="2771800" y="1484784"/>
            <a:ext cx="3960440" cy="5289630"/>
          </a:xfrm>
        </p:spPr>
      </p:pic>
    </p:spTree>
    <p:extLst>
      <p:ext uri="{BB962C8B-B14F-4D97-AF65-F5344CB8AC3E}">
        <p14:creationId xmlns:p14="http://schemas.microsoft.com/office/powerpoint/2010/main" val="3581575984"/>
      </p:ext>
    </p:extLst>
  </p:cSld>
  <p:clrMapOvr>
    <a:masterClrMapping/>
  </p:clrMapOvr>
  <p:transition spd="slow" advTm="8000">
    <p:randomBar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>
                <a:solidFill>
                  <a:srgbClr val="FF0000"/>
                </a:solidFill>
              </a:rPr>
              <a:t>ROK 2013- Grzegorz, Daniel, Patryk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1912" r="26914" b="41004"/>
          <a:stretch/>
        </p:blipFill>
        <p:spPr>
          <a:xfrm>
            <a:off x="2771800" y="1484784"/>
            <a:ext cx="4104456" cy="5491479"/>
          </a:xfrm>
        </p:spPr>
      </p:pic>
    </p:spTree>
    <p:extLst>
      <p:ext uri="{BB962C8B-B14F-4D97-AF65-F5344CB8AC3E}">
        <p14:creationId xmlns:p14="http://schemas.microsoft.com/office/powerpoint/2010/main" val="2334697518"/>
      </p:ext>
    </p:extLst>
  </p:cSld>
  <p:clrMapOvr>
    <a:masterClrMapping/>
  </p:clrMapOvr>
  <p:transition spd="slow" advTm="8000">
    <p:randomBar dir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>
                <a:solidFill>
                  <a:srgbClr val="FF0000"/>
                </a:solidFill>
              </a:rPr>
              <a:t>ROK 2013- Wiola, Oliwia, Gabrysia, Kasia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4" t="2795" r="24484" b="41298"/>
          <a:stretch/>
        </p:blipFill>
        <p:spPr>
          <a:xfrm>
            <a:off x="2555776" y="1484784"/>
            <a:ext cx="4104456" cy="5415603"/>
          </a:xfrm>
        </p:spPr>
      </p:pic>
    </p:spTree>
    <p:extLst>
      <p:ext uri="{BB962C8B-B14F-4D97-AF65-F5344CB8AC3E}">
        <p14:creationId xmlns:p14="http://schemas.microsoft.com/office/powerpoint/2010/main" val="2083727202"/>
      </p:ext>
    </p:extLst>
  </p:cSld>
  <p:clrMapOvr>
    <a:masterClrMapping/>
  </p:clrMapOvr>
  <p:transition spd="slow" advTm="8000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>
                <a:solidFill>
                  <a:srgbClr val="FF0000"/>
                </a:solidFill>
              </a:rPr>
              <a:t>ROK 2013- Artur, Filip, Bartosz, Sebastian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t="1912" r="23674" b="41004"/>
          <a:stretch/>
        </p:blipFill>
        <p:spPr>
          <a:xfrm>
            <a:off x="2771800" y="1484784"/>
            <a:ext cx="3816424" cy="5177526"/>
          </a:xfrm>
        </p:spPr>
      </p:pic>
    </p:spTree>
    <p:extLst>
      <p:ext uri="{BB962C8B-B14F-4D97-AF65-F5344CB8AC3E}">
        <p14:creationId xmlns:p14="http://schemas.microsoft.com/office/powerpoint/2010/main" val="2316495125"/>
      </p:ext>
    </p:extLst>
  </p:cSld>
  <p:clrMapOvr>
    <a:masterClrMapping/>
  </p:clrMapOvr>
  <p:transition spd="slow" advTm="8000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79273"/>
            <a:ext cx="7456780" cy="473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90813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>
                <a:solidFill>
                  <a:srgbClr val="FF0000"/>
                </a:solidFill>
              </a:rPr>
              <a:t>ROK 2013- Anetka, Kamila, Wiktoria, Kinga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9" t="2501" r="24889" b="40710"/>
          <a:stretch/>
        </p:blipFill>
        <p:spPr>
          <a:xfrm>
            <a:off x="2627784" y="1484783"/>
            <a:ext cx="3960440" cy="5308085"/>
          </a:xfrm>
        </p:spPr>
      </p:pic>
    </p:spTree>
    <p:extLst>
      <p:ext uri="{BB962C8B-B14F-4D97-AF65-F5344CB8AC3E}">
        <p14:creationId xmlns:p14="http://schemas.microsoft.com/office/powerpoint/2010/main" val="2862316491"/>
      </p:ext>
    </p:extLst>
  </p:cSld>
  <p:clrMapOvr>
    <a:masterClrMapping/>
  </p:clrMapOvr>
  <p:transition spd="slow" advTm="8000">
    <p:randomBar dir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Absolwenci roku 2013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51"/>
          <a:stretch/>
        </p:blipFill>
        <p:spPr>
          <a:xfrm>
            <a:off x="683568" y="1484784"/>
            <a:ext cx="7883768" cy="4997151"/>
          </a:xfrm>
        </p:spPr>
      </p:pic>
    </p:spTree>
    <p:extLst>
      <p:ext uri="{BB962C8B-B14F-4D97-AF65-F5344CB8AC3E}">
        <p14:creationId xmlns:p14="http://schemas.microsoft.com/office/powerpoint/2010/main" val="3735667834"/>
      </p:ext>
    </p:extLst>
  </p:cSld>
  <p:clrMapOvr>
    <a:masterClrMapping/>
  </p:clrMapOvr>
  <p:transition spd="slow" advTm="8000">
    <p:randomBar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źwię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33" y="1340768"/>
            <a:ext cx="8229600" cy="350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0261374">
            <a:off x="-612556" y="2630079"/>
            <a:ext cx="10225097" cy="2016423"/>
          </a:xfrm>
        </p:spPr>
        <p:txBody>
          <a:bodyPr>
            <a:normAutofit/>
          </a:bodyPr>
          <a:lstStyle/>
          <a:p>
            <a:r>
              <a:rPr lang="pl-PL" sz="9600" dirty="0">
                <a:solidFill>
                  <a:srgbClr val="002060"/>
                </a:solidFill>
                <a:latin typeface="Comic Sans MS" pitchFamily="66" charset="0"/>
              </a:rPr>
              <a:t>DZIĘKUJEMY</a:t>
            </a:r>
          </a:p>
        </p:txBody>
      </p:sp>
    </p:spTree>
    <p:extLst>
      <p:ext uri="{BB962C8B-B14F-4D97-AF65-F5344CB8AC3E}">
        <p14:creationId xmlns:p14="http://schemas.microsoft.com/office/powerpoint/2010/main" val="3762895365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42922"/>
            <a:ext cx="7156111" cy="459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92703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700" dirty="0">
                <a:solidFill>
                  <a:prstClr val="white">
                    <a:lumMod val="50000"/>
                  </a:prstClr>
                </a:solidFill>
              </a:rPr>
              <a:t>Zdjęcia grupowe absolwentów</a:t>
            </a:r>
            <a:endParaRPr lang="pl-PL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29410"/>
            <a:ext cx="7923842" cy="485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25593"/>
      </p:ext>
    </p:extLst>
  </p:cSld>
  <p:clrMapOvr>
    <a:masterClrMapping/>
  </p:clrMapOvr>
  <p:transition spd="slow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401</TotalTime>
  <Words>276</Words>
  <Application>Microsoft Office PowerPoint</Application>
  <PresentationFormat>Pokaz na ekranie (4:3)</PresentationFormat>
  <Paragraphs>77</Paragraphs>
  <Slides>72</Slides>
  <Notes>3</Notes>
  <HiddenSlides>0</HiddenSlides>
  <MMClips>63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72</vt:i4>
      </vt:variant>
    </vt:vector>
  </HeadingPairs>
  <TitlesOfParts>
    <vt:vector size="80" baseType="lpstr">
      <vt:lpstr>Book Antiqua</vt:lpstr>
      <vt:lpstr>Calibri</vt:lpstr>
      <vt:lpstr>Comic Sans MS</vt:lpstr>
      <vt:lpstr>Lucida Sans</vt:lpstr>
      <vt:lpstr>Wingdings</vt:lpstr>
      <vt:lpstr>Wingdings 2</vt:lpstr>
      <vt:lpstr>Wingdings 3</vt:lpstr>
      <vt:lpstr>Wierzchołek</vt:lpstr>
      <vt:lpstr>SZKoła PODSTaWOWA W HOCZWI</vt:lpstr>
      <vt:lpstr>Dawne wejście do szkoły 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 Zdjęcia grupowe absolwentów </vt:lpstr>
      <vt:lpstr>Zdjęcia grupowe absolwentów</vt:lpstr>
      <vt:lpstr>Zdjęcia grupowe absolwentów</vt:lpstr>
      <vt:lpstr>Zdjęcia grupowe absolwentów</vt:lpstr>
      <vt:lpstr>Uroczystości szkolne</vt:lpstr>
      <vt:lpstr>Uroczystości szkolne</vt:lpstr>
      <vt:lpstr>Uroczystości szkolne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Zdjęcia grupowe absolwentów</vt:lpstr>
      <vt:lpstr>Rok 2013 – klasa IVa</vt:lpstr>
      <vt:lpstr>Zdjęcia grupowe absolwentów</vt:lpstr>
      <vt:lpstr>Rok 2013 – klasa III</vt:lpstr>
      <vt:lpstr>Rok 2013 – klasa III</vt:lpstr>
      <vt:lpstr>Rok 2013 – klasa IVb</vt:lpstr>
      <vt:lpstr>ROK 2013 – Oliwia Hubisz i Weronika Żaczek</vt:lpstr>
      <vt:lpstr>ROK 2013- Kacper, Łukasz, Lucjan,Filip</vt:lpstr>
      <vt:lpstr>ROK 2013- Klaudia, Oliwia, Weronika</vt:lpstr>
      <vt:lpstr>ROK 2013- Gabrysia, Wiktoria, Patrycja</vt:lpstr>
      <vt:lpstr>ROK 2013- Grzegorz, Daniel, Patryk</vt:lpstr>
      <vt:lpstr>ROK 2013- Wiola, Oliwia, Gabrysia, Kasia</vt:lpstr>
      <vt:lpstr>ROK 2013- Artur, Filip, Bartosz, Sebastian</vt:lpstr>
      <vt:lpstr>ROK 2013- Anetka, Kamila, Wiktoria, Kinga</vt:lpstr>
      <vt:lpstr>Absolwenci roku 2013</vt:lpstr>
      <vt:lpstr>DZIĘKUJEMY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Monika</dc:creator>
  <cp:lastModifiedBy>Monika Mikołajczak</cp:lastModifiedBy>
  <cp:revision>52</cp:revision>
  <dcterms:created xsi:type="dcterms:W3CDTF">2013-06-10T13:09:44Z</dcterms:created>
  <dcterms:modified xsi:type="dcterms:W3CDTF">2023-07-27T07:21:31Z</dcterms:modified>
</cp:coreProperties>
</file>